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BB89CA7B-698C-45DE-9481-41EC9F835F86}">
          <p14:sldIdLst>
            <p14:sldId id="256"/>
            <p14:sldId id="257"/>
            <p14:sldId id="258"/>
            <p14:sldId id="259"/>
            <p14:sldId id="260"/>
          </p14:sldIdLst>
        </p14:section>
        <p14:section name="Sekcia bez názvu" id="{5DA2E6CD-CEC8-4B7F-A0C0-04240B12E6D1}">
          <p14:sldIdLst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59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ka Jelcsova" userId="ad39867d16ea8b68" providerId="LiveId" clId="{A523005D-B93C-4428-B403-445079DECECC}"/>
    <pc:docChg chg="custSel addSld modSld addSection modSection">
      <pc:chgData name="Monika Jelcsova" userId="ad39867d16ea8b68" providerId="LiveId" clId="{A523005D-B93C-4428-B403-445079DECECC}" dt="2023-12-05T14:04:17.433" v="542" actId="207"/>
      <pc:docMkLst>
        <pc:docMk/>
      </pc:docMkLst>
      <pc:sldChg chg="modSp mod">
        <pc:chgData name="Monika Jelcsova" userId="ad39867d16ea8b68" providerId="LiveId" clId="{A523005D-B93C-4428-B403-445079DECECC}" dt="2023-12-05T13:26:59.176" v="14" actId="20577"/>
        <pc:sldMkLst>
          <pc:docMk/>
          <pc:sldMk cId="0" sldId="257"/>
        </pc:sldMkLst>
        <pc:spChg chg="mod">
          <ac:chgData name="Monika Jelcsova" userId="ad39867d16ea8b68" providerId="LiveId" clId="{A523005D-B93C-4428-B403-445079DECECC}" dt="2023-12-05T13:26:59.176" v="14" actId="20577"/>
          <ac:spMkLst>
            <pc:docMk/>
            <pc:sldMk cId="0" sldId="257"/>
            <ac:spMk id="4" creationId="{00000000-0000-0000-0000-000000000000}"/>
          </ac:spMkLst>
        </pc:spChg>
      </pc:sldChg>
      <pc:sldChg chg="addSp delSp modSp mod">
        <pc:chgData name="Monika Jelcsova" userId="ad39867d16ea8b68" providerId="LiveId" clId="{A523005D-B93C-4428-B403-445079DECECC}" dt="2023-12-05T13:27:45.096" v="17"/>
        <pc:sldMkLst>
          <pc:docMk/>
          <pc:sldMk cId="0" sldId="261"/>
        </pc:sldMkLst>
        <pc:spChg chg="add del mod">
          <ac:chgData name="Monika Jelcsova" userId="ad39867d16ea8b68" providerId="LiveId" clId="{A523005D-B93C-4428-B403-445079DECECC}" dt="2023-12-05T13:27:45.096" v="17"/>
          <ac:spMkLst>
            <pc:docMk/>
            <pc:sldMk cId="0" sldId="261"/>
            <ac:spMk id="2" creationId="{8AAE58C8-5ED9-E4D0-A701-58EC6A7C41AB}"/>
          </ac:spMkLst>
        </pc:spChg>
      </pc:sldChg>
      <pc:sldChg chg="addSp modSp new mod">
        <pc:chgData name="Monika Jelcsova" userId="ad39867d16ea8b68" providerId="LiveId" clId="{A523005D-B93C-4428-B403-445079DECECC}" dt="2023-12-05T13:57:53.355" v="374" actId="1076"/>
        <pc:sldMkLst>
          <pc:docMk/>
          <pc:sldMk cId="1433301629" sldId="262"/>
        </pc:sldMkLst>
        <pc:spChg chg="mod">
          <ac:chgData name="Monika Jelcsova" userId="ad39867d16ea8b68" providerId="LiveId" clId="{A523005D-B93C-4428-B403-445079DECECC}" dt="2023-12-05T13:53:24.750" v="284" actId="20577"/>
          <ac:spMkLst>
            <pc:docMk/>
            <pc:sldMk cId="1433301629" sldId="262"/>
            <ac:spMk id="2" creationId="{00FB0544-C771-5D4D-3883-EFFAAFBEF82C}"/>
          </ac:spMkLst>
        </pc:spChg>
        <pc:spChg chg="mod">
          <ac:chgData name="Monika Jelcsova" userId="ad39867d16ea8b68" providerId="LiveId" clId="{A523005D-B93C-4428-B403-445079DECECC}" dt="2023-12-05T13:56:28.605" v="371" actId="20577"/>
          <ac:spMkLst>
            <pc:docMk/>
            <pc:sldMk cId="1433301629" sldId="262"/>
            <ac:spMk id="3" creationId="{EAB57122-2021-3DB2-F182-46CCD86B5844}"/>
          </ac:spMkLst>
        </pc:spChg>
        <pc:picChg chg="add mod">
          <ac:chgData name="Monika Jelcsova" userId="ad39867d16ea8b68" providerId="LiveId" clId="{A523005D-B93C-4428-B403-445079DECECC}" dt="2023-12-05T13:57:53.355" v="374" actId="1076"/>
          <ac:picMkLst>
            <pc:docMk/>
            <pc:sldMk cId="1433301629" sldId="262"/>
            <ac:picMk id="5" creationId="{5C083442-2EB0-BA70-AE13-45D22649857E}"/>
          </ac:picMkLst>
        </pc:picChg>
      </pc:sldChg>
      <pc:sldChg chg="addSp delSp modSp new mod">
        <pc:chgData name="Monika Jelcsova" userId="ad39867d16ea8b68" providerId="LiveId" clId="{A523005D-B93C-4428-B403-445079DECECC}" dt="2023-12-05T14:04:17.433" v="542" actId="207"/>
        <pc:sldMkLst>
          <pc:docMk/>
          <pc:sldMk cId="2185328065" sldId="263"/>
        </pc:sldMkLst>
        <pc:spChg chg="mod">
          <ac:chgData name="Monika Jelcsova" userId="ad39867d16ea8b68" providerId="LiveId" clId="{A523005D-B93C-4428-B403-445079DECECC}" dt="2023-12-05T13:59:25.808" v="388" actId="14100"/>
          <ac:spMkLst>
            <pc:docMk/>
            <pc:sldMk cId="2185328065" sldId="263"/>
            <ac:spMk id="2" creationId="{6F6D2674-60C6-BF08-E976-99940963837B}"/>
          </ac:spMkLst>
        </pc:spChg>
        <pc:spChg chg="mod">
          <ac:chgData name="Monika Jelcsova" userId="ad39867d16ea8b68" providerId="LiveId" clId="{A523005D-B93C-4428-B403-445079DECECC}" dt="2023-12-05T14:04:17.433" v="542" actId="207"/>
          <ac:spMkLst>
            <pc:docMk/>
            <pc:sldMk cId="2185328065" sldId="263"/>
            <ac:spMk id="3" creationId="{1A8AF3FD-E92E-8808-4786-8990F4C1A269}"/>
          </ac:spMkLst>
        </pc:spChg>
        <pc:picChg chg="add del mod">
          <ac:chgData name="Monika Jelcsova" userId="ad39867d16ea8b68" providerId="LiveId" clId="{A523005D-B93C-4428-B403-445079DECECC}" dt="2023-12-05T13:47:05.355" v="173"/>
          <ac:picMkLst>
            <pc:docMk/>
            <pc:sldMk cId="2185328065" sldId="263"/>
            <ac:picMk id="1026" creationId="{EEBE92AB-4B82-85D6-537A-394292F251BB}"/>
          </ac:picMkLst>
        </pc:picChg>
        <pc:picChg chg="add mod">
          <ac:chgData name="Monika Jelcsova" userId="ad39867d16ea8b68" providerId="LiveId" clId="{A523005D-B93C-4428-B403-445079DECECC}" dt="2023-12-05T13:47:50.871" v="183" actId="1076"/>
          <ac:picMkLst>
            <pc:docMk/>
            <pc:sldMk cId="2185328065" sldId="263"/>
            <ac:picMk id="1028" creationId="{4DEDC291-F5AB-7E0C-2BEB-9A17C6CEF36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oramenný trojuholník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/>
              <a:t>Kliknite sem a upravte štýl predlohy podnadpisov.</a:t>
            </a:r>
            <a:endParaRPr kumimoji="0" lang="en-US"/>
          </a:p>
        </p:txBody>
      </p:sp>
      <p:sp>
        <p:nvSpPr>
          <p:cNvPr id="28" name="Zástupný symbol dátumu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313DD662-8A59-4DF5-B3D0-85842BF0DD91}" type="datetimeFigureOut">
              <a:rPr lang="sk-SK" smtClean="0"/>
              <a:t>05.12.2023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sk-SK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48BA174B-CD54-424E-A056-579B7883DF6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p:transition spd="slow" advClick="0" advTm="200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313DD662-8A59-4DF5-B3D0-85842BF0DD91}" type="datetimeFigureOut">
              <a:rPr lang="sk-SK" smtClean="0"/>
              <a:t>05.12.2023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A174B-CD54-424E-A056-579B7883DF6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p:transition spd="slow" advClick="0" advTm="200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uhlý trojuholník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ovnoramenný trojuholník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313DD662-8A59-4DF5-B3D0-85842BF0DD91}" type="datetimeFigureOut">
              <a:rPr lang="sk-SK" smtClean="0"/>
              <a:t>05.12.2023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48BA174B-CD54-424E-A056-579B7883DF6C}" type="slidenum">
              <a:rPr lang="sk-SK" smtClean="0"/>
              <a:t>‹#›</a:t>
            </a:fld>
            <a:endParaRPr lang="sk-SK"/>
          </a:p>
        </p:txBody>
      </p:sp>
      <p:cxnSp>
        <p:nvCxnSpPr>
          <p:cNvPr id="11" name="Rovná spojnica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ovná spojnica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</p:spTree>
  </p:cSld>
  <p:clrMapOvr>
    <a:masterClrMapping/>
  </p:clrMapOvr>
  <p:transition spd="slow" advClick="0" advTm="200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13DD662-8A59-4DF5-B3D0-85842BF0DD91}" type="datetimeFigureOut">
              <a:rPr lang="sk-SK" smtClean="0"/>
              <a:t>05.12.2023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8BA174B-CD54-424E-A056-579B7883DF6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p:transition spd="slow" advClick="0" advTm="200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313DD662-8A59-4DF5-B3D0-85842BF0DD91}" type="datetimeFigureOut">
              <a:rPr lang="sk-SK" smtClean="0"/>
              <a:t>05.12.2023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48BA174B-CD54-424E-A056-579B7883DF6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p:transition spd="slow" advClick="0" advTm="200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DD662-8A59-4DF5-B3D0-85842BF0DD91}" type="datetimeFigureOut">
              <a:rPr lang="sk-SK" smtClean="0"/>
              <a:t>05.12.2023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A174B-CD54-424E-A056-579B7883DF6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p:transition spd="slow" advClick="0" advTm="200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13DD662-8A59-4DF5-B3D0-85842BF0DD91}" type="datetimeFigureOut">
              <a:rPr lang="sk-SK" smtClean="0"/>
              <a:t>05.12.2023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8BA174B-CD54-424E-A056-579B7883DF6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p:transition spd="slow" advClick="0" advTm="200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313DD662-8A59-4DF5-B3D0-85842BF0DD91}" type="datetimeFigureOut">
              <a:rPr lang="sk-SK" smtClean="0"/>
              <a:t>05.12.2023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48BA174B-CD54-424E-A056-579B7883DF6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p:transition spd="slow" advClick="0" advTm="200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/>
              <a:t>Ak chcete pridať obrázok, kliknite na ikonu</a:t>
            </a:r>
            <a:endParaRPr kumimoji="0" lang="en-US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313DD662-8A59-4DF5-B3D0-85842BF0DD91}" type="datetimeFigureOut">
              <a:rPr lang="sk-SK" smtClean="0"/>
              <a:t>05.12.2023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48BA174B-CD54-424E-A056-579B7883DF6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p:transition spd="slow" advClick="0" advTm="200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DD662-8A59-4DF5-B3D0-85842BF0DD91}" type="datetimeFigureOut">
              <a:rPr lang="sk-SK" smtClean="0"/>
              <a:t>05.12.2023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A174B-CD54-424E-A056-579B7883DF6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p:transition spd="slow" advClick="0" advTm="200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DD662-8A59-4DF5-B3D0-85842BF0DD91}" type="datetimeFigureOut">
              <a:rPr lang="sk-SK" smtClean="0"/>
              <a:t>05.12.2023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A174B-CD54-424E-A056-579B7883DF6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p:transition spd="slow" advClick="0" advTm="200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uhlý trojuholník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Rovná spojnica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ovná spojnica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sk-SK"/>
              <a:t>Kliknite sem a upravte štýly predlohy textu.</a:t>
            </a:r>
          </a:p>
          <a:p>
            <a:pPr lvl="1" eaLnBrk="1" latinLnBrk="0" hangingPunct="1"/>
            <a:r>
              <a:rPr kumimoji="0" lang="sk-SK"/>
              <a:t>Druhá úroveň</a:t>
            </a:r>
          </a:p>
          <a:p>
            <a:pPr lvl="2" eaLnBrk="1" latinLnBrk="0" hangingPunct="1"/>
            <a:r>
              <a:rPr kumimoji="0" lang="sk-SK"/>
              <a:t>Tretia úroveň</a:t>
            </a:r>
          </a:p>
          <a:p>
            <a:pPr lvl="3" eaLnBrk="1" latinLnBrk="0" hangingPunct="1"/>
            <a:r>
              <a:rPr kumimoji="0" lang="sk-SK"/>
              <a:t>Štvrtá úroveň</a:t>
            </a:r>
          </a:p>
          <a:p>
            <a:pPr lvl="4" eaLnBrk="1" latinLnBrk="0" hangingPunct="1"/>
            <a:r>
              <a:rPr kumimoji="0" lang="sk-SK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313DD662-8A59-4DF5-B3D0-85842BF0DD91}" type="datetimeFigureOut">
              <a:rPr lang="sk-SK" smtClean="0"/>
              <a:t>05.12.2023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sk-SK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8BA174B-CD54-424E-A056-579B7883DF6C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 advClick="0" advTm="2000">
    <p:wedge/>
  </p:transition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71472" y="1000108"/>
            <a:ext cx="8062912" cy="1470025"/>
          </a:xfrm>
        </p:spPr>
        <p:txBody>
          <a:bodyPr/>
          <a:lstStyle/>
          <a:p>
            <a:pPr algn="ctr"/>
            <a:r>
              <a:rPr lang="sk-SK" dirty="0"/>
              <a:t>METODIKA TRIEDENIA ODPADOV</a:t>
            </a:r>
          </a:p>
        </p:txBody>
      </p:sp>
    </p:spTree>
  </p:cSld>
  <p:clrMapOvr>
    <a:masterClrMapping/>
  </p:clrMapOvr>
  <p:transition spd="slow" advClick="0" advTm="2000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/>
          <p:cNvSpPr txBox="1"/>
          <p:nvPr/>
        </p:nvSpPr>
        <p:spPr>
          <a:xfrm>
            <a:off x="428596" y="571480"/>
            <a:ext cx="8501122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500" b="1" dirty="0">
                <a:latin typeface="Sylfaen" pitchFamily="18" charset="0"/>
              </a:rPr>
              <a:t>1. TRIEDIŤ KOMUNÁLNY ODPAD V MIESTE VZNIKU NA:</a:t>
            </a:r>
          </a:p>
          <a:p>
            <a:endParaRPr lang="sk-SK" sz="2500" b="1" dirty="0">
              <a:latin typeface="Sylfaen" pitchFamily="18" charset="0"/>
            </a:endParaRPr>
          </a:p>
          <a:p>
            <a:endParaRPr lang="sk-SK" sz="2500" b="1" dirty="0">
              <a:latin typeface="Sylfaen" pitchFamily="18" charset="0"/>
            </a:endParaRPr>
          </a:p>
          <a:p>
            <a:endParaRPr lang="sk-SK" sz="2500" b="1" dirty="0">
              <a:latin typeface="Sylfaen" pitchFamily="18" charset="0"/>
            </a:endParaRPr>
          </a:p>
          <a:p>
            <a:endParaRPr lang="sk-SK" sz="2500" b="1" dirty="0">
              <a:latin typeface="Sylfaen" pitchFamily="18" charset="0"/>
            </a:endParaRPr>
          </a:p>
          <a:p>
            <a:pPr algn="ctr"/>
            <a:r>
              <a:rPr lang="sk-SK" sz="2800" b="1" dirty="0">
                <a:latin typeface="Sylfaen" pitchFamily="18" charset="0"/>
              </a:rPr>
              <a:t>PLASTY, PAPIER, SKLO</a:t>
            </a:r>
          </a:p>
          <a:p>
            <a:pPr algn="ctr"/>
            <a:endParaRPr lang="sk-SK" sz="2800" b="1" dirty="0">
              <a:latin typeface="Sylfaen" pitchFamily="18" charset="0"/>
            </a:endParaRPr>
          </a:p>
          <a:p>
            <a:pPr algn="ctr"/>
            <a:r>
              <a:rPr lang="sk-SK" sz="2800" b="1" dirty="0">
                <a:latin typeface="Sylfaen" pitchFamily="18" charset="0"/>
              </a:rPr>
              <a:t>A</a:t>
            </a:r>
          </a:p>
          <a:p>
            <a:pPr algn="ctr"/>
            <a:endParaRPr lang="sk-SK" sz="2800" b="1" dirty="0">
              <a:latin typeface="Sylfaen" pitchFamily="18" charset="0"/>
            </a:endParaRPr>
          </a:p>
          <a:p>
            <a:pPr algn="ctr"/>
            <a:r>
              <a:rPr lang="sk-SK" sz="2800" b="1" dirty="0">
                <a:latin typeface="Sylfaen" pitchFamily="18" charset="0"/>
              </a:rPr>
              <a:t>ZMESOVÝ KOMUNÁLNY ODPAD</a:t>
            </a:r>
          </a:p>
        </p:txBody>
      </p:sp>
    </p:spTree>
  </p:cSld>
  <p:clrMapOvr>
    <a:masterClrMapping/>
  </p:clrMapOvr>
  <p:transition spd="slow" advClick="0" advTm="2000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/>
          <p:cNvSpPr txBox="1"/>
          <p:nvPr/>
        </p:nvSpPr>
        <p:spPr>
          <a:xfrm>
            <a:off x="500034" y="571480"/>
            <a:ext cx="47149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u="sng" dirty="0">
                <a:latin typeface="Sylfaen" pitchFamily="18" charset="0"/>
              </a:rPr>
              <a:t>ŽLTÁ SMETNÁ NÁDOBA</a:t>
            </a:r>
          </a:p>
          <a:p>
            <a:r>
              <a:rPr lang="sk-SK" b="1" dirty="0">
                <a:latin typeface="Sylfaen" pitchFamily="18" charset="0"/>
              </a:rPr>
              <a:t>PLASTY A KOVOVÉ ODPADY:</a:t>
            </a:r>
          </a:p>
          <a:p>
            <a:endParaRPr lang="sk-SK" b="1" dirty="0">
              <a:latin typeface="Sylfaen" pitchFamily="18" charset="0"/>
            </a:endParaRPr>
          </a:p>
          <a:p>
            <a:pPr>
              <a:buClr>
                <a:srgbClr val="92D050"/>
              </a:buClr>
              <a:buFont typeface="Wingdings" pitchFamily="2" charset="2"/>
              <a:buChar char="ü"/>
            </a:pPr>
            <a:r>
              <a:rPr lang="sk-SK" b="1" dirty="0">
                <a:latin typeface="Sylfaen" pitchFamily="18" charset="0"/>
              </a:rPr>
              <a:t> PET FĽAŠE</a:t>
            </a:r>
          </a:p>
          <a:p>
            <a:pPr>
              <a:buClr>
                <a:srgbClr val="92D050"/>
              </a:buClr>
              <a:buFont typeface="Wingdings" pitchFamily="2" charset="2"/>
              <a:buChar char="ü"/>
            </a:pPr>
            <a:r>
              <a:rPr lang="sk-SK" b="1" dirty="0">
                <a:latin typeface="Sylfaen" pitchFamily="18" charset="0"/>
              </a:rPr>
              <a:t> KELÍMKY</a:t>
            </a:r>
          </a:p>
          <a:p>
            <a:pPr>
              <a:buClr>
                <a:srgbClr val="92D050"/>
              </a:buClr>
              <a:buFont typeface="Wingdings" pitchFamily="2" charset="2"/>
              <a:buChar char="ü"/>
            </a:pPr>
            <a:r>
              <a:rPr lang="sk-SK" b="1" dirty="0">
                <a:latin typeface="Sylfaen" pitchFamily="18" charset="0"/>
              </a:rPr>
              <a:t> FÓLIE</a:t>
            </a:r>
          </a:p>
          <a:p>
            <a:pPr>
              <a:buClr>
                <a:srgbClr val="92D050"/>
              </a:buClr>
              <a:buFont typeface="Wingdings" pitchFamily="2" charset="2"/>
              <a:buChar char="ü"/>
            </a:pPr>
            <a:r>
              <a:rPr lang="sk-SK" b="1" dirty="0">
                <a:latin typeface="Sylfaen" pitchFamily="18" charset="0"/>
              </a:rPr>
              <a:t> POLYSTYRÉN</a:t>
            </a:r>
          </a:p>
          <a:p>
            <a:pPr>
              <a:buClr>
                <a:srgbClr val="92D050"/>
              </a:buClr>
              <a:buFont typeface="Wingdings" pitchFamily="2" charset="2"/>
              <a:buChar char="ü"/>
            </a:pPr>
            <a:r>
              <a:rPr lang="sk-SK" b="1" dirty="0">
                <a:latin typeface="Sylfaen" pitchFamily="18" charset="0"/>
              </a:rPr>
              <a:t> PLASTOVÉ A MIKROTÉNOVÉ VRECKÁ</a:t>
            </a:r>
          </a:p>
          <a:p>
            <a:pPr>
              <a:buClr>
                <a:srgbClr val="92D050"/>
              </a:buClr>
              <a:buFont typeface="Wingdings" pitchFamily="2" charset="2"/>
              <a:buChar char="ü"/>
            </a:pPr>
            <a:r>
              <a:rPr lang="sk-SK" b="1" dirty="0">
                <a:latin typeface="Sylfaen" pitchFamily="18" charset="0"/>
              </a:rPr>
              <a:t> TETRAPAKY</a:t>
            </a:r>
          </a:p>
          <a:p>
            <a:pPr>
              <a:buClr>
                <a:srgbClr val="92D050"/>
              </a:buClr>
              <a:buFont typeface="Wingdings" pitchFamily="2" charset="2"/>
              <a:buChar char="ü"/>
            </a:pPr>
            <a:r>
              <a:rPr lang="sk-SK" b="1" dirty="0">
                <a:latin typeface="Sylfaen" pitchFamily="18" charset="0"/>
              </a:rPr>
              <a:t> PLECHOVKY</a:t>
            </a:r>
          </a:p>
          <a:p>
            <a:pPr>
              <a:buClr>
                <a:srgbClr val="92D050"/>
              </a:buClr>
              <a:buFont typeface="Wingdings" pitchFamily="2" charset="2"/>
              <a:buChar char="ü"/>
            </a:pPr>
            <a:r>
              <a:rPr lang="sk-SK" b="1" dirty="0">
                <a:latin typeface="Sylfaen" pitchFamily="18" charset="0"/>
              </a:rPr>
              <a:t> UMYTÉ KONZERVY</a:t>
            </a:r>
          </a:p>
          <a:p>
            <a:pPr>
              <a:buClr>
                <a:srgbClr val="92D050"/>
              </a:buClr>
              <a:buFont typeface="Wingdings" pitchFamily="2" charset="2"/>
              <a:buChar char="ü"/>
            </a:pPr>
            <a:r>
              <a:rPr lang="sk-SK" b="1" dirty="0">
                <a:latin typeface="Sylfaen" pitchFamily="18" charset="0"/>
              </a:rPr>
              <a:t> INÉ DROBNÉ KOVOVÉ OBALY</a:t>
            </a:r>
          </a:p>
        </p:txBody>
      </p:sp>
      <p:pic>
        <p:nvPicPr>
          <p:cNvPr id="5" name="Obrázok 4" descr="istockphoto-1203039975-1024x10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4143380"/>
            <a:ext cx="2604242" cy="2428892"/>
          </a:xfrm>
          <a:prstGeom prst="rect">
            <a:avLst/>
          </a:prstGeom>
        </p:spPr>
      </p:pic>
      <p:pic>
        <p:nvPicPr>
          <p:cNvPr id="6" name="Obrázok 5" descr="žlt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0694" y="571480"/>
            <a:ext cx="2786082" cy="3357586"/>
          </a:xfrm>
          <a:prstGeom prst="rect">
            <a:avLst/>
          </a:prstGeom>
        </p:spPr>
      </p:pic>
      <p:pic>
        <p:nvPicPr>
          <p:cNvPr id="7" name="Obrázok 6" descr="mliek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43306" y="4143380"/>
            <a:ext cx="1456944" cy="1459992"/>
          </a:xfrm>
          <a:prstGeom prst="rect">
            <a:avLst/>
          </a:prstGeom>
        </p:spPr>
      </p:pic>
      <p:pic>
        <p:nvPicPr>
          <p:cNvPr id="8" name="Obrázok 7" descr="coca-cola-24x-0-33-l-plech-origina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6314" y="5429264"/>
            <a:ext cx="1143008" cy="1143008"/>
          </a:xfrm>
          <a:prstGeom prst="rect">
            <a:avLst/>
          </a:prstGeom>
        </p:spPr>
      </p:pic>
      <p:pic>
        <p:nvPicPr>
          <p:cNvPr id="9" name="Obrázok 8" descr="rogis_dodavatel_konzervy_00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57950" y="5000636"/>
            <a:ext cx="1785950" cy="1357322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BDB40C18-622A-5FC9-D0A6-BDB1D0EAF68B}"/>
              </a:ext>
            </a:extLst>
          </p:cNvPr>
          <p:cNvSpPr txBox="1"/>
          <p:nvPr/>
        </p:nvSpPr>
        <p:spPr>
          <a:xfrm>
            <a:off x="5929322" y="3789040"/>
            <a:ext cx="1883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latin typeface="Sylfaen" panose="010A0502050306030303" pitchFamily="18" charset="0"/>
                <a:cs typeface="Arial" panose="020B0604020202020204" pitchFamily="34" charset="0"/>
              </a:rPr>
              <a:t>20 01 39 - plasty</a:t>
            </a:r>
          </a:p>
        </p:txBody>
      </p:sp>
    </p:spTree>
  </p:cSld>
  <p:clrMapOvr>
    <a:masterClrMapping/>
  </p:clrMapOvr>
  <p:transition spd="slow" advClick="0" advTm="2000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/>
          <p:cNvSpPr txBox="1"/>
          <p:nvPr/>
        </p:nvSpPr>
        <p:spPr>
          <a:xfrm>
            <a:off x="500034" y="571480"/>
            <a:ext cx="74295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latin typeface="Sylfaen" pitchFamily="18" charset="0"/>
              </a:rPr>
              <a:t>DO ŽLTEJ NÁDOBY NEPATRÍ !!!</a:t>
            </a:r>
          </a:p>
          <a:p>
            <a:endParaRPr lang="sk-SK" b="1" dirty="0">
              <a:latin typeface="Sylfaen" pitchFamily="18" charset="0"/>
            </a:endParaRPr>
          </a:p>
          <a:p>
            <a:r>
              <a:rPr lang="sk-SK" b="1" dirty="0">
                <a:solidFill>
                  <a:srgbClr val="FF0000"/>
                </a:solidFill>
                <a:latin typeface="Sylfaen" pitchFamily="18" charset="0"/>
              </a:rPr>
              <a:t>X </a:t>
            </a:r>
            <a:r>
              <a:rPr lang="sk-SK" b="1" dirty="0">
                <a:latin typeface="Sylfaen" pitchFamily="18" charset="0"/>
              </a:rPr>
              <a:t>PLASTOVÉ</a:t>
            </a:r>
            <a:r>
              <a:rPr lang="sk-SK" b="1" dirty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sk-SK" b="1" dirty="0">
                <a:latin typeface="Sylfaen" pitchFamily="18" charset="0"/>
              </a:rPr>
              <a:t>OBALY OD NEBEZPEČNÝCH LÁTOK, napr. farieb</a:t>
            </a:r>
          </a:p>
          <a:p>
            <a:r>
              <a:rPr lang="sk-SK" b="1" dirty="0">
                <a:solidFill>
                  <a:srgbClr val="FF0000"/>
                </a:solidFill>
                <a:latin typeface="Sylfaen" pitchFamily="18" charset="0"/>
              </a:rPr>
              <a:t>X </a:t>
            </a:r>
            <a:r>
              <a:rPr lang="sk-SK" b="1" dirty="0">
                <a:latin typeface="Sylfaen" pitchFamily="18" charset="0"/>
              </a:rPr>
              <a:t>PLASTOVÉ OBALY HRUBO ZNEČISTENÉ</a:t>
            </a:r>
          </a:p>
          <a:p>
            <a:r>
              <a:rPr lang="sk-SK" b="1" dirty="0">
                <a:solidFill>
                  <a:srgbClr val="FF0000"/>
                </a:solidFill>
                <a:latin typeface="Sylfaen" pitchFamily="18" charset="0"/>
              </a:rPr>
              <a:t>X</a:t>
            </a:r>
            <a:r>
              <a:rPr lang="sk-SK" b="1" dirty="0">
                <a:latin typeface="Sylfaen" pitchFamily="18" charset="0"/>
              </a:rPr>
              <a:t> GUMA</a:t>
            </a:r>
          </a:p>
          <a:p>
            <a:r>
              <a:rPr lang="sk-SK" b="1" dirty="0">
                <a:solidFill>
                  <a:srgbClr val="FF0000"/>
                </a:solidFill>
                <a:latin typeface="Sylfaen" pitchFamily="18" charset="0"/>
              </a:rPr>
              <a:t>X</a:t>
            </a:r>
            <a:r>
              <a:rPr lang="sk-SK" b="1" dirty="0">
                <a:latin typeface="Sylfaen" pitchFamily="18" charset="0"/>
              </a:rPr>
              <a:t> MOLITÁN</a:t>
            </a:r>
          </a:p>
          <a:p>
            <a:r>
              <a:rPr lang="sk-SK" b="1" dirty="0">
                <a:solidFill>
                  <a:srgbClr val="FF0000"/>
                </a:solidFill>
                <a:latin typeface="Sylfaen" pitchFamily="18" charset="0"/>
              </a:rPr>
              <a:t>X</a:t>
            </a:r>
            <a:r>
              <a:rPr lang="sk-SK" b="1" dirty="0">
                <a:latin typeface="Sylfaen" pitchFamily="18" charset="0"/>
              </a:rPr>
              <a:t> PODLAHOVÉ KRYTINY </a:t>
            </a:r>
          </a:p>
          <a:p>
            <a:endParaRPr lang="sk-SK" b="1" dirty="0">
              <a:latin typeface="Sylfaen" pitchFamily="18" charset="0"/>
            </a:endParaRPr>
          </a:p>
          <a:p>
            <a:endParaRPr lang="sk-SK" b="1" dirty="0">
              <a:latin typeface="Sylfaen" pitchFamily="18" charset="0"/>
            </a:endParaRPr>
          </a:p>
          <a:p>
            <a:r>
              <a:rPr lang="sk-SK" b="1" dirty="0">
                <a:latin typeface="Sylfaen" pitchFamily="18" charset="0"/>
              </a:rPr>
              <a:t>DOBRÁ RADA – OBALY STLÁČAJTE, ZABERÚ MENEJ MIESTA</a:t>
            </a:r>
          </a:p>
        </p:txBody>
      </p:sp>
      <p:pic>
        <p:nvPicPr>
          <p:cNvPr id="6" name="Obrázok 5" descr="stlacajme-odpad_slide.jpg"/>
          <p:cNvPicPr>
            <a:picLocks noChangeAspect="1"/>
          </p:cNvPicPr>
          <p:nvPr/>
        </p:nvPicPr>
        <p:blipFill>
          <a:blip r:embed="rId2"/>
          <a:srcRect t="2698" b="10951"/>
          <a:stretch>
            <a:fillRect/>
          </a:stretch>
        </p:blipFill>
        <p:spPr>
          <a:xfrm>
            <a:off x="1357290" y="3786190"/>
            <a:ext cx="5724144" cy="2286016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/>
          <p:cNvSpPr txBox="1"/>
          <p:nvPr/>
        </p:nvSpPr>
        <p:spPr>
          <a:xfrm>
            <a:off x="500034" y="714356"/>
            <a:ext cx="578647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u="sng" dirty="0">
                <a:latin typeface="Sylfaen" pitchFamily="18" charset="0"/>
              </a:rPr>
              <a:t>ČIERNA SMETNÁ NÁDOBA</a:t>
            </a:r>
          </a:p>
          <a:p>
            <a:r>
              <a:rPr lang="sk-SK" b="1" dirty="0">
                <a:latin typeface="Sylfaen" pitchFamily="18" charset="0"/>
              </a:rPr>
              <a:t>ZMESOVÝ KOMUNÁLNY ODPAD</a:t>
            </a:r>
          </a:p>
          <a:p>
            <a:endParaRPr lang="sk-SK" b="1" dirty="0">
              <a:latin typeface="Sylfaen" pitchFamily="18" charset="0"/>
            </a:endParaRPr>
          </a:p>
          <a:p>
            <a:pPr>
              <a:buClr>
                <a:srgbClr val="92D050"/>
              </a:buClr>
            </a:pPr>
            <a:r>
              <a:rPr lang="sk-SK" b="1" dirty="0">
                <a:latin typeface="Sylfaen" pitchFamily="18" charset="0"/>
              </a:rPr>
              <a:t>ODPAD, KTORÝ SA UŽ NEDÁ TRIEDIŤ !</a:t>
            </a:r>
          </a:p>
          <a:p>
            <a:pPr>
              <a:buClr>
                <a:srgbClr val="92D050"/>
              </a:buClr>
              <a:buFont typeface="Wingdings" pitchFamily="2" charset="2"/>
              <a:buChar char="ü"/>
            </a:pPr>
            <a:r>
              <a:rPr lang="sk-SK" b="1" dirty="0">
                <a:latin typeface="Sylfaen" pitchFamily="18" charset="0"/>
              </a:rPr>
              <a:t> ŽIVOČÍŠNY ODPAD</a:t>
            </a:r>
          </a:p>
          <a:p>
            <a:pPr>
              <a:buClr>
                <a:srgbClr val="92D050"/>
              </a:buClr>
              <a:buFont typeface="Wingdings" pitchFamily="2" charset="2"/>
              <a:buChar char="ü"/>
            </a:pPr>
            <a:r>
              <a:rPr lang="sk-SK" b="1" dirty="0">
                <a:latin typeface="Sylfaen" pitchFamily="18" charset="0"/>
              </a:rPr>
              <a:t> ZNEČISTENÝ PAPIER</a:t>
            </a:r>
          </a:p>
          <a:p>
            <a:pPr>
              <a:buClr>
                <a:srgbClr val="92D050"/>
              </a:buClr>
              <a:buFont typeface="Wingdings" pitchFamily="2" charset="2"/>
              <a:buChar char="ü"/>
            </a:pPr>
            <a:r>
              <a:rPr lang="sk-SK" b="1" dirty="0">
                <a:latin typeface="Sylfaen" pitchFamily="18" charset="0"/>
              </a:rPr>
              <a:t> HYGIENICKÉ POTREBY</a:t>
            </a:r>
          </a:p>
        </p:txBody>
      </p:sp>
      <p:pic>
        <p:nvPicPr>
          <p:cNvPr id="6" name="Obrázok 5" descr="čiern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80" y="571480"/>
            <a:ext cx="3000396" cy="3571900"/>
          </a:xfrm>
          <a:prstGeom prst="rect">
            <a:avLst/>
          </a:prstGeom>
        </p:spPr>
      </p:pic>
      <p:pic>
        <p:nvPicPr>
          <p:cNvPr id="7" name="Obrázok 6" descr="ko.jpg"/>
          <p:cNvPicPr>
            <a:picLocks noChangeAspect="1"/>
          </p:cNvPicPr>
          <p:nvPr/>
        </p:nvPicPr>
        <p:blipFill>
          <a:blip r:embed="rId3"/>
          <a:srcRect t="2441" b="25537"/>
          <a:stretch>
            <a:fillRect/>
          </a:stretch>
        </p:blipFill>
        <p:spPr>
          <a:xfrm>
            <a:off x="1071538" y="3214686"/>
            <a:ext cx="2353338" cy="3071834"/>
          </a:xfrm>
          <a:prstGeom prst="rect">
            <a:avLst/>
          </a:prstGeo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86DFA1A8-7B7E-6DC7-D942-27A258EE9F25}"/>
              </a:ext>
            </a:extLst>
          </p:cNvPr>
          <p:cNvSpPr txBox="1"/>
          <p:nvPr/>
        </p:nvSpPr>
        <p:spPr>
          <a:xfrm>
            <a:off x="5652120" y="4005064"/>
            <a:ext cx="2353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b="0" i="0" dirty="0">
                <a:solidFill>
                  <a:srgbClr val="333333"/>
                </a:solidFill>
                <a:effectLst/>
                <a:latin typeface="Sylfaen" panose="010A0502050306030303" pitchFamily="18" charset="0"/>
              </a:rPr>
              <a:t>20 03 01</a:t>
            </a:r>
          </a:p>
          <a:p>
            <a:pPr algn="ctr"/>
            <a:r>
              <a:rPr lang="sk-SK" b="0" i="0" dirty="0">
                <a:solidFill>
                  <a:srgbClr val="333333"/>
                </a:solidFill>
                <a:effectLst/>
                <a:latin typeface="Sylfaen" panose="010A0502050306030303" pitchFamily="18" charset="0"/>
              </a:rPr>
              <a:t>zmesový</a:t>
            </a:r>
            <a:r>
              <a:rPr lang="sk-SK" sz="1200" b="0" i="0" dirty="0">
                <a:solidFill>
                  <a:srgbClr val="333333"/>
                </a:solidFill>
                <a:effectLst/>
                <a:latin typeface="Sylfaen" panose="010A0502050306030303" pitchFamily="18" charset="0"/>
              </a:rPr>
              <a:t> </a:t>
            </a:r>
            <a:r>
              <a:rPr lang="sk-SK" b="0" i="0" dirty="0">
                <a:solidFill>
                  <a:srgbClr val="333333"/>
                </a:solidFill>
                <a:effectLst/>
                <a:latin typeface="Sylfaen" panose="010A0502050306030303" pitchFamily="18" charset="0"/>
              </a:rPr>
              <a:t>komunálny odpad</a:t>
            </a:r>
            <a:endParaRPr lang="sk-SK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  <p:transition spd="slow" advClick="0" advTm="2000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/>
          <p:cNvSpPr txBox="1"/>
          <p:nvPr/>
        </p:nvSpPr>
        <p:spPr>
          <a:xfrm>
            <a:off x="500034" y="714356"/>
            <a:ext cx="800105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>
                <a:latin typeface="Sylfaen" pitchFamily="18" charset="0"/>
              </a:rPr>
              <a:t>DO ČIERNEJ NÁDOBY NEPATRÍ !!!</a:t>
            </a:r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r>
              <a:rPr lang="sk-SK" sz="2400" b="1" dirty="0">
                <a:solidFill>
                  <a:srgbClr val="FF0000"/>
                </a:solidFill>
                <a:latin typeface="Sylfaen" pitchFamily="18" charset="0"/>
              </a:rPr>
              <a:t>X</a:t>
            </a:r>
            <a:r>
              <a:rPr lang="sk-SK" sz="2400" dirty="0">
                <a:latin typeface="Sylfaen" pitchFamily="18" charset="0"/>
              </a:rPr>
              <a:t> </a:t>
            </a:r>
            <a:r>
              <a:rPr lang="sk-SK" sz="2400" b="1" dirty="0">
                <a:latin typeface="Sylfaen" pitchFamily="18" charset="0"/>
              </a:rPr>
              <a:t>OBALY Z VÝROBY, napr. kartóny, palety</a:t>
            </a:r>
          </a:p>
          <a:p>
            <a:r>
              <a:rPr lang="sk-SK" sz="2400" b="1" dirty="0">
                <a:solidFill>
                  <a:srgbClr val="FF0000"/>
                </a:solidFill>
                <a:latin typeface="Sylfaen" pitchFamily="18" charset="0"/>
              </a:rPr>
              <a:t>X</a:t>
            </a:r>
            <a:r>
              <a:rPr lang="sk-SK" sz="2400" b="1" dirty="0">
                <a:latin typeface="Sylfaen" pitchFamily="18" charset="0"/>
              </a:rPr>
              <a:t> ODPAD Z VÝROBY</a:t>
            </a:r>
          </a:p>
          <a:p>
            <a:r>
              <a:rPr lang="sk-SK" sz="2400" b="1" dirty="0">
                <a:solidFill>
                  <a:srgbClr val="FF0000"/>
                </a:solidFill>
                <a:latin typeface="Sylfaen" pitchFamily="18" charset="0"/>
              </a:rPr>
              <a:t>X</a:t>
            </a:r>
            <a:r>
              <a:rPr lang="sk-SK" sz="2400" b="1" dirty="0">
                <a:latin typeface="Sylfaen" pitchFamily="18" charset="0"/>
              </a:rPr>
              <a:t> STAVEBNÝ ODPAD</a:t>
            </a:r>
          </a:p>
          <a:p>
            <a:r>
              <a:rPr lang="sk-SK" sz="2400" b="1" dirty="0">
                <a:solidFill>
                  <a:srgbClr val="FF0000"/>
                </a:solidFill>
                <a:latin typeface="Sylfaen" pitchFamily="18" charset="0"/>
              </a:rPr>
              <a:t>X</a:t>
            </a:r>
            <a:r>
              <a:rPr lang="sk-SK" sz="2400" b="1" dirty="0">
                <a:latin typeface="Sylfaen" pitchFamily="18" charset="0"/>
              </a:rPr>
              <a:t> NEBEZPEČNÝ ODPAD, napr. handry a obaly z </a:t>
            </a:r>
            <a:r>
              <a:rPr lang="sk-SK" sz="2400" b="1" dirty="0" err="1">
                <a:latin typeface="Sylfaen" pitchFamily="18" charset="0"/>
              </a:rPr>
              <a:t>chem</a:t>
            </a:r>
            <a:r>
              <a:rPr lang="sk-SK" sz="2400" b="1" dirty="0">
                <a:latin typeface="Sylfaen" pitchFamily="18" charset="0"/>
              </a:rPr>
              <a:t>. látok</a:t>
            </a:r>
          </a:p>
          <a:p>
            <a:r>
              <a:rPr lang="sk-SK" sz="2400" b="1" dirty="0">
                <a:solidFill>
                  <a:srgbClr val="FF0000"/>
                </a:solidFill>
                <a:latin typeface="Sylfaen" pitchFamily="18" charset="0"/>
              </a:rPr>
              <a:t>X</a:t>
            </a:r>
            <a:r>
              <a:rPr lang="sk-SK" sz="2400" b="1" dirty="0">
                <a:latin typeface="Sylfaen" pitchFamily="18" charset="0"/>
              </a:rPr>
              <a:t> ELEKTROODPAD</a:t>
            </a:r>
          </a:p>
        </p:txBody>
      </p:sp>
    </p:spTree>
  </p:cSld>
  <p:clrMapOvr>
    <a:masterClrMapping/>
  </p:clrMapOvr>
  <p:transition spd="slow" advClick="0" advTm="2000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FB0544-C771-5D4D-3883-EFFAAFBEF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29258"/>
          </a:xfrm>
        </p:spPr>
        <p:txBody>
          <a:bodyPr>
            <a:normAutofit/>
          </a:bodyPr>
          <a:lstStyle/>
          <a:p>
            <a:r>
              <a:rPr lang="sk-SK" sz="2000" u="sng" dirty="0"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SKLO</a:t>
            </a:r>
            <a:br>
              <a:rPr lang="sk-SK" sz="2000" u="sng" dirty="0">
                <a:solidFill>
                  <a:schemeClr val="tx1"/>
                </a:solidFill>
                <a:effectLst/>
                <a:latin typeface="Sylfaen" panose="010A0502050306030303" pitchFamily="18" charset="0"/>
              </a:rPr>
            </a:br>
            <a:r>
              <a:rPr lang="sk-SK" sz="2000" dirty="0"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ZELENÁ SMETNÁ NÁDOBA: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AB57122-2021-3DB2-F182-46CCD86B5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2674640" cy="4392488"/>
          </a:xfrm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sk-SK" sz="1800" b="1" dirty="0">
                <a:latin typeface="Sylfaen" panose="010A0502050306030303" pitchFamily="18" charset="0"/>
              </a:rPr>
              <a:t>PATRÍ SEM: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800" b="1" dirty="0">
                <a:latin typeface="Sylfaen" panose="010A0502050306030303" pitchFamily="18" charset="0"/>
              </a:rPr>
              <a:t>SKLENENÉ FĽAŠE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800" b="1" dirty="0">
                <a:latin typeface="Sylfaen" panose="010A0502050306030303" pitchFamily="18" charset="0"/>
              </a:rPr>
              <a:t>ČREPY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800" b="1" dirty="0">
                <a:latin typeface="Sylfaen" panose="010A0502050306030303" pitchFamily="18" charset="0"/>
              </a:rPr>
              <a:t>OKENNÉ SKLO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800" b="1" dirty="0">
                <a:latin typeface="Sylfaen" panose="010A0502050306030303" pitchFamily="18" charset="0"/>
              </a:rPr>
              <a:t>POHÁRE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800" b="1" dirty="0">
                <a:latin typeface="Sylfaen" panose="010A0502050306030303" pitchFamily="18" charset="0"/>
              </a:rPr>
              <a:t>NÁDOBY ZO SKLA</a:t>
            </a:r>
          </a:p>
          <a:p>
            <a:pPr marL="64008" indent="0">
              <a:buNone/>
            </a:pPr>
            <a:endParaRPr lang="sk-SK" sz="1800" b="1" dirty="0">
              <a:latin typeface="Sylfaen" panose="010A0502050306030303" pitchFamily="18" charset="0"/>
            </a:endParaRPr>
          </a:p>
          <a:p>
            <a:pPr marL="64008" indent="0">
              <a:buNone/>
            </a:pPr>
            <a:r>
              <a:rPr lang="sk-SK" sz="1800" b="1" dirty="0">
                <a:latin typeface="Sylfaen" panose="010A0502050306030303" pitchFamily="18" charset="0"/>
              </a:rPr>
              <a:t>NEPATRÍ SEM:</a:t>
            </a:r>
          </a:p>
          <a:p>
            <a:pPr marL="64008" indent="0">
              <a:buNone/>
            </a:pPr>
            <a:r>
              <a:rPr lang="sk-SK" sz="2000" b="1" dirty="0">
                <a:solidFill>
                  <a:srgbClr val="FF0000"/>
                </a:solidFill>
                <a:latin typeface="Sylfaen" pitchFamily="18" charset="0"/>
              </a:rPr>
              <a:t>X</a:t>
            </a:r>
            <a:r>
              <a:rPr lang="sk-SK" sz="1100" b="1" dirty="0">
                <a:solidFill>
                  <a:srgbClr val="FF0000"/>
                </a:solidFill>
                <a:latin typeface="Sylfaen" pitchFamily="18" charset="0"/>
              </a:rPr>
              <a:t>     </a:t>
            </a:r>
            <a:r>
              <a:rPr lang="sk-SK" sz="1800" b="1" dirty="0">
                <a:latin typeface="Sylfaen" panose="010A0502050306030303" pitchFamily="18" charset="0"/>
              </a:rPr>
              <a:t>KERAMIKA</a:t>
            </a:r>
          </a:p>
          <a:p>
            <a:pPr marL="64008" indent="0">
              <a:buNone/>
            </a:pPr>
            <a:r>
              <a:rPr lang="sk-SK" sz="1800" b="1" dirty="0">
                <a:solidFill>
                  <a:srgbClr val="FF0000"/>
                </a:solidFill>
                <a:latin typeface="Sylfaen" pitchFamily="18" charset="0"/>
              </a:rPr>
              <a:t>X    </a:t>
            </a:r>
            <a:r>
              <a:rPr lang="sk-SK" sz="1800" b="1" dirty="0">
                <a:latin typeface="Sylfaen" panose="010A0502050306030303" pitchFamily="18" charset="0"/>
              </a:rPr>
              <a:t>PORCELÁN</a:t>
            </a:r>
          </a:p>
          <a:p>
            <a:pPr marL="64008" indent="0">
              <a:buNone/>
            </a:pPr>
            <a:r>
              <a:rPr lang="sk-SK" sz="1800" b="1" dirty="0">
                <a:solidFill>
                  <a:srgbClr val="FF0000"/>
                </a:solidFill>
                <a:latin typeface="Sylfaen" pitchFamily="18" charset="0"/>
              </a:rPr>
              <a:t>X    </a:t>
            </a:r>
            <a:r>
              <a:rPr lang="sk-SK" sz="1800" b="1" dirty="0">
                <a:latin typeface="Sylfaen" panose="010A0502050306030303" pitchFamily="18" charset="0"/>
              </a:rPr>
              <a:t>AUTOSKLO</a:t>
            </a:r>
          </a:p>
          <a:p>
            <a:pPr marL="64008" indent="0">
              <a:buNone/>
            </a:pPr>
            <a:r>
              <a:rPr lang="sk-SK" sz="1800" b="1" dirty="0">
                <a:solidFill>
                  <a:srgbClr val="FF0000"/>
                </a:solidFill>
                <a:latin typeface="Sylfaen" pitchFamily="18" charset="0"/>
              </a:rPr>
              <a:t>X    </a:t>
            </a:r>
            <a:r>
              <a:rPr lang="sk-SK" sz="1800" b="1" dirty="0">
                <a:latin typeface="Sylfaen" panose="010A0502050306030303" pitchFamily="18" charset="0"/>
              </a:rPr>
              <a:t>ZRKADLÁ</a:t>
            </a:r>
          </a:p>
          <a:p>
            <a:pPr marL="64008" indent="0">
              <a:buNone/>
            </a:pPr>
            <a:endParaRPr lang="sk-SK" sz="1800" b="1" dirty="0">
              <a:latin typeface="Sylfaen" panose="010A0502050306030303" pitchFamily="18" charset="0"/>
            </a:endParaRPr>
          </a:p>
          <a:p>
            <a:pPr marL="64008" indent="0">
              <a:buNone/>
            </a:pPr>
            <a:endParaRPr lang="sk-SK" sz="1800" b="1" dirty="0">
              <a:latin typeface="Sylfaen" panose="010A0502050306030303" pitchFamily="18" charset="0"/>
            </a:endParaRP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5C083442-2EB0-BA70-AE13-45D226498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196752"/>
            <a:ext cx="2702009" cy="39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01629"/>
      </p:ext>
    </p:extLst>
  </p:cSld>
  <p:clrMapOvr>
    <a:masterClrMapping/>
  </p:clrMapOvr>
  <p:transition spd="slow" advClick="0" advTm="2000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6D2674-60C6-BF08-E976-999409638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76672"/>
          </a:xfrm>
        </p:spPr>
        <p:txBody>
          <a:bodyPr>
            <a:noAutofit/>
          </a:bodyPr>
          <a:lstStyle/>
          <a:p>
            <a:r>
              <a:rPr lang="sk-SK" sz="2000" u="sng" dirty="0"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PAPIER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A8AF3FD-E92E-8808-4786-8990F4C1A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672"/>
            <a:ext cx="3610744" cy="5904656"/>
          </a:xfrm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sk-SK" sz="2000" b="1" u="sng" dirty="0">
                <a:latin typeface="Sylfaen" panose="010A0502050306030303" pitchFamily="18" charset="0"/>
              </a:rPr>
              <a:t>MODRÁ SMETNÁ NÁDOBA</a:t>
            </a:r>
          </a:p>
          <a:p>
            <a:pPr marL="64008" indent="0">
              <a:buNone/>
            </a:pPr>
            <a:r>
              <a:rPr lang="sk-SK" sz="2000" b="1" dirty="0">
                <a:latin typeface="Sylfaen" panose="010A0502050306030303" pitchFamily="18" charset="0"/>
              </a:rPr>
              <a:t>PATRÍ SEM: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800" b="1" dirty="0">
                <a:latin typeface="Sylfaen" panose="010A0502050306030303" pitchFamily="18" charset="0"/>
              </a:rPr>
              <a:t>PAPIER A LEPENKA: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800" b="1" dirty="0">
                <a:latin typeface="Sylfaen" panose="010A0502050306030303" pitchFamily="18" charset="0"/>
              </a:rPr>
              <a:t>NOVINY, ČASOPISY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800" b="1" dirty="0">
                <a:latin typeface="Sylfaen" panose="010A0502050306030303" pitchFamily="18" charset="0"/>
              </a:rPr>
              <a:t>ZOŠITY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800" b="1" dirty="0">
                <a:latin typeface="Sylfaen" panose="010A0502050306030303" pitchFamily="18" charset="0"/>
              </a:rPr>
              <a:t>PAPIEROVÉ VRECKÁ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800" b="1" dirty="0">
                <a:latin typeface="Sylfaen" panose="010A0502050306030303" pitchFamily="18" charset="0"/>
              </a:rPr>
              <a:t>KRABICE, LEPENKA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800" b="1" dirty="0">
                <a:latin typeface="Sylfaen" panose="010A0502050306030303" pitchFamily="18" charset="0"/>
              </a:rPr>
              <a:t>KARTÓN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800" b="1" dirty="0">
                <a:latin typeface="Sylfaen" panose="010A0502050306030303" pitchFamily="18" charset="0"/>
              </a:rPr>
              <a:t>PAPIEROVÉ OPBALY</a:t>
            </a:r>
          </a:p>
          <a:p>
            <a:pPr marL="64008" indent="0">
              <a:buNone/>
            </a:pPr>
            <a:endParaRPr lang="sk-SK" sz="1800" b="1" dirty="0">
              <a:latin typeface="Sylfaen" panose="010A0502050306030303" pitchFamily="18" charset="0"/>
            </a:endParaRPr>
          </a:p>
          <a:p>
            <a:pPr marL="64008" indent="0">
              <a:buNone/>
            </a:pPr>
            <a:r>
              <a:rPr lang="sk-SK" sz="1800" b="1" dirty="0">
                <a:latin typeface="Sylfaen" panose="010A0502050306030303" pitchFamily="18" charset="0"/>
              </a:rPr>
              <a:t>NEPATRÍ SEM:</a:t>
            </a:r>
          </a:p>
          <a:p>
            <a:pPr marL="64008" indent="0">
              <a:buNone/>
            </a:pPr>
            <a:r>
              <a:rPr lang="sk-SK" sz="1800" b="1" dirty="0">
                <a:solidFill>
                  <a:srgbClr val="FF0000"/>
                </a:solidFill>
                <a:latin typeface="Sylfaen" panose="010A0502050306030303" pitchFamily="18" charset="0"/>
              </a:rPr>
              <a:t>X</a:t>
            </a:r>
            <a:r>
              <a:rPr lang="sk-SK" sz="1800" b="1" dirty="0">
                <a:latin typeface="Sylfaen" panose="010A0502050306030303" pitchFamily="18" charset="0"/>
              </a:rPr>
              <a:t>    KRABIČKY OD CIGARIET</a:t>
            </a:r>
          </a:p>
          <a:p>
            <a:pPr marL="64008" indent="0">
              <a:buNone/>
            </a:pPr>
            <a:r>
              <a:rPr lang="sk-SK" sz="1800" b="1" dirty="0">
                <a:solidFill>
                  <a:srgbClr val="FF0000"/>
                </a:solidFill>
                <a:latin typeface="Sylfaen" panose="010A0502050306030303" pitchFamily="18" charset="0"/>
              </a:rPr>
              <a:t>X</a:t>
            </a:r>
            <a:r>
              <a:rPr lang="sk-SK" sz="1800" b="1" dirty="0">
                <a:latin typeface="Sylfaen" panose="010A0502050306030303" pitchFamily="18" charset="0"/>
              </a:rPr>
              <a:t>    MASTNÝ PAPIER</a:t>
            </a:r>
          </a:p>
          <a:p>
            <a:pPr marL="64008" indent="0">
              <a:buNone/>
            </a:pPr>
            <a:r>
              <a:rPr lang="sk-SK" sz="1800" b="1" dirty="0">
                <a:solidFill>
                  <a:srgbClr val="FF0000"/>
                </a:solidFill>
                <a:latin typeface="Sylfaen" panose="010A0502050306030303" pitchFamily="18" charset="0"/>
              </a:rPr>
              <a:t>X</a:t>
            </a:r>
            <a:r>
              <a:rPr lang="sk-SK" sz="1800" b="1" dirty="0">
                <a:latin typeface="Sylfaen" panose="010A0502050306030303" pitchFamily="18" charset="0"/>
              </a:rPr>
              <a:t>    KOPÍROVACÍ PAPIER</a:t>
            </a:r>
          </a:p>
          <a:p>
            <a:pPr marL="64008" indent="0">
              <a:buNone/>
            </a:pPr>
            <a:r>
              <a:rPr lang="sk-SK" sz="1800" b="1" dirty="0">
                <a:solidFill>
                  <a:srgbClr val="FF0000"/>
                </a:solidFill>
                <a:latin typeface="Sylfaen" panose="010A0502050306030303" pitchFamily="18" charset="0"/>
              </a:rPr>
              <a:t>X</a:t>
            </a:r>
            <a:r>
              <a:rPr lang="sk-SK" sz="1800" b="1" dirty="0">
                <a:latin typeface="Sylfaen" panose="010A0502050306030303" pitchFamily="18" charset="0"/>
              </a:rPr>
              <a:t>    S HLINÍKOVOU  FÓLIOU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DEDC291-F5AB-7E0C-2BEB-9A17C6CEF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764704"/>
            <a:ext cx="3283793" cy="437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5328065"/>
      </p:ext>
    </p:extLst>
  </p:cSld>
  <p:clrMapOvr>
    <a:masterClrMapping/>
  </p:clrMapOvr>
  <p:transition spd="slow" advClick="0" advTm="2000"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adšenie">
  <a:themeElements>
    <a:clrScheme name="Odliatok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Počiato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22155</TotalTime>
  <Words>232</Words>
  <Application>Microsoft Office PowerPoint</Application>
  <PresentationFormat>Prezentácia na obrazovke (4:3)</PresentationFormat>
  <Paragraphs>83</Paragraphs>
  <Slides>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5" baseType="lpstr">
      <vt:lpstr>Bookman Old Style</vt:lpstr>
      <vt:lpstr>Gill Sans MT</vt:lpstr>
      <vt:lpstr>Sylfaen</vt:lpstr>
      <vt:lpstr>Verdana</vt:lpstr>
      <vt:lpstr>Wingdings</vt:lpstr>
      <vt:lpstr>Wingdings 2</vt:lpstr>
      <vt:lpstr>Nadšenie</vt:lpstr>
      <vt:lpstr>METODIKA TRIEDENIA ODPADOV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SKLO ZELENÁ SMETNÁ NÁDOBA:</vt:lpstr>
      <vt:lpstr>PAPIER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METODIKA TRIEDENIA ODPADOV</dc:title>
  <dc:creator>monika</dc:creator>
  <cp:lastModifiedBy>Monika Jelcsová</cp:lastModifiedBy>
  <cp:revision>48</cp:revision>
  <dcterms:created xsi:type="dcterms:W3CDTF">2021-10-21T05:05:42Z</dcterms:created>
  <dcterms:modified xsi:type="dcterms:W3CDTF">2023-12-05T14:06:19Z</dcterms:modified>
</cp:coreProperties>
</file>